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Leadership and Strategic Thinking for APTRANSCO Engineers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A Guide for Strategic Leadership in Power Transmission</a:t>
            </a:r>
          </a:p>
          <a:p>
            <a:r>
              <a:rPr dirty="0"/>
              <a:t>Presented by: </a:t>
            </a:r>
            <a:r>
              <a:rPr dirty="0" smtClean="0"/>
              <a:t>[</a:t>
            </a:r>
            <a:r>
              <a:rPr lang="en-US" dirty="0" err="1" smtClean="0"/>
              <a:t>Sri.Gampa</a:t>
            </a:r>
            <a:r>
              <a:rPr lang="en-US" dirty="0" smtClean="0"/>
              <a:t> </a:t>
            </a:r>
            <a:r>
              <a:rPr lang="en-US" dirty="0" err="1" smtClean="0"/>
              <a:t>Nageswara</a:t>
            </a:r>
            <a:r>
              <a:rPr lang="en-US" dirty="0" smtClean="0"/>
              <a:t> Rao</a:t>
            </a:r>
            <a:r>
              <a:rPr dirty="0" smtClean="0"/>
              <a:t>]</a:t>
            </a:r>
            <a:endParaRPr lang="en-US" dirty="0" smtClean="0"/>
          </a:p>
          <a:p>
            <a:pPr marL="0" indent="0">
              <a:buNone/>
            </a:pPr>
            <a:r>
              <a:rPr lang="en-US" smtClean="0"/>
              <a:t>                                    Motivator &amp; Trainer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Final Thoughts:</a:t>
            </a:r>
          </a:p>
          <a:p>
            <a:r>
              <a:t>• Leadership and strategic thinking are essential for APTRANSCO engineers.</a:t>
            </a:r>
          </a:p>
          <a:p>
            <a:r>
              <a:t>• Engineers must balance technical expertise with long-term goals.</a:t>
            </a:r>
          </a:p>
          <a:p>
            <a:r>
              <a:t>• Effective leadership ensures APTRANSCO remains competitive, efficient, and prepared for future challenges.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Leadership is essential for engineers, combining technical expertise with strategic decision-making.</a:t>
            </a:r>
          </a:p>
          <a:p>
            <a:r>
              <a:t>• Strategic thinking is crucial for solving immediate challenges and planning for the future.</a:t>
            </a:r>
          </a:p>
          <a:p>
            <a:r>
              <a:t>• Leadership ensures operational efficiency and long-term success for APTRANSCO.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Leadership in the Engineering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Key Leadership Roles for Engineers:</a:t>
            </a:r>
          </a:p>
          <a:p>
            <a:r>
              <a:t>• Guiding Teams: Effective team management ensures project success.</a:t>
            </a:r>
          </a:p>
          <a:p>
            <a:r>
              <a:t>• Clear Communication: Translate technical concepts for non-technical stakeholders.</a:t>
            </a:r>
          </a:p>
          <a:p>
            <a:r>
              <a:t>• Risk Management: Anticipate and mitigate risks related to infrastructure and service delivery.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Importance of Strategic 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Key Components of Strategic Thinking:</a:t>
            </a:r>
          </a:p>
          <a:p>
            <a:r>
              <a:t>• Long-Term Vision: Decisions impact sustainability, efficiency, and growth.</a:t>
            </a:r>
          </a:p>
          <a:p>
            <a:r>
              <a:t>• Adapting to Change: Prepare for technological and regulatory shifts.</a:t>
            </a:r>
          </a:p>
          <a:p>
            <a:r>
              <a:t>• Innovation &amp; Efficiency: Focus on improving processes and adopting new technologies.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Decision-Making Frameworks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Key Frameworks for Informed Decisions:</a:t>
            </a:r>
          </a:p>
          <a:p>
            <a:r>
              <a:t>• SWOT Analysis: Assess strengths, weaknesses, opportunities, and threats.</a:t>
            </a:r>
          </a:p>
          <a:p>
            <a:r>
              <a:t>• Risk-Benefit Analysis: Balance risks and benefits to prioritize actions.</a:t>
            </a:r>
          </a:p>
          <a:p>
            <a:r>
              <a:t>• Pareto Principle (80/20 Rule): Focus on tasks that deliver the highest impact.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Strategic Leadership in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Key Leadership Practices at APTRANSCO:</a:t>
            </a:r>
          </a:p>
          <a:p>
            <a:r>
              <a:t>• Develop a Strategic Vision: Align technical work with long-term goals.</a:t>
            </a:r>
          </a:p>
          <a:p>
            <a:r>
              <a:t>• Align Team Goals: Ensure team efforts contribute to APTRANSCO’s objectives.</a:t>
            </a:r>
          </a:p>
          <a:p>
            <a:r>
              <a:t>• Lead by Example: Promote continuous learning and adaptability.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Challenges in Strategic Leadership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t>Common Challenges:</a:t>
            </a:r>
          </a:p>
          <a:p>
            <a:r>
              <a:t>• Managing Resources: Balance short-term needs with long-term investments.</a:t>
            </a:r>
          </a:p>
          <a:p>
            <a:r>
              <a:t>• Innovation and Sustainability: Integrate renewable energy sources while ensuring reliability.</a:t>
            </a:r>
          </a:p>
          <a:p>
            <a:r>
              <a:t>• Stakeholder Engagement: Align diverse stakeholder interests with organizational goals.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Future of Leadership at APTRANSCO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Focus Areas for Future Leadership:</a:t>
            </a:r>
          </a:p>
          <a:p>
            <a:r>
              <a:t>• Technological Advancements: Adoption of smart grids, automation, and data-driven decisions.</a:t>
            </a:r>
          </a:p>
          <a:p>
            <a:r>
              <a:t>• Sustainability Goals: Lead the transition to renewable energy.</a:t>
            </a:r>
          </a:p>
          <a:p>
            <a:r>
              <a:t>• Workforce Development: Mentor and develop the next generation of engineers.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Case Study: Strategic Leadership in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t>Case Study Overview:</a:t>
            </a:r>
          </a:p>
          <a:p>
            <a:r>
              <a:t>• Scenario: APTRANSCO faces increasing electricity demand and frequent equipment failures.</a:t>
            </a:r>
          </a:p>
          <a:p>
            <a:r>
              <a:t>• Actions: Continuous improvement using the Kaizen methodology.</a:t>
            </a:r>
          </a:p>
          <a:p>
            <a:r>
              <a:t>• Results: Reduction in downtime and improved grid reliability through strategic leadership.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444</Words>
  <Application>Microsoft Office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Leadership and Strategic Thinking for APTRANSCO Engineers</vt:lpstr>
      <vt:lpstr>Introduction</vt:lpstr>
      <vt:lpstr>Leadership in the Engineering Context</vt:lpstr>
      <vt:lpstr>Importance of Strategic Thinking</vt:lpstr>
      <vt:lpstr>Decision-Making Frameworks</vt:lpstr>
      <vt:lpstr>Strategic Leadership in Practice</vt:lpstr>
      <vt:lpstr>Challenges in Strategic Leadership</vt:lpstr>
      <vt:lpstr>Future of Leadership at APTRANSCO</vt:lpstr>
      <vt:lpstr>Case Study: Strategic Leadership in Action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and Strategic Thinking for APTRANSCO Engineers</dc:title>
  <dc:subject/>
  <dc:creator/>
  <cp:keywords/>
  <dc:description>generated using python-pptx</dc:description>
  <cp:lastModifiedBy>DYEE1</cp:lastModifiedBy>
  <cp:revision>2</cp:revision>
  <dcterms:created xsi:type="dcterms:W3CDTF">2013-01-27T09:14:16Z</dcterms:created>
  <dcterms:modified xsi:type="dcterms:W3CDTF">2024-11-08T11:27:30Z</dcterms:modified>
  <cp:category/>
</cp:coreProperties>
</file>